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3"/>
  </p:notesMasterIdLst>
  <p:sldIdLst>
    <p:sldId id="271" r:id="rId2"/>
    <p:sldId id="256" r:id="rId3"/>
    <p:sldId id="259" r:id="rId4"/>
    <p:sldId id="260" r:id="rId5"/>
    <p:sldId id="261" r:id="rId6"/>
    <p:sldId id="262" r:id="rId7"/>
    <p:sldId id="264" r:id="rId8"/>
    <p:sldId id="265" r:id="rId9"/>
    <p:sldId id="267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1:40.1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5208 9118 5376,'0'0'2112,"0"0"-1152,0 0-640,0 0 640,0 0-224,-14 15-32,14-15 32,0 0 0,0 0-384,0 0 0,0 0 0,0 0-128,0 0 32,0 0-96,0 0 0,0 14 32,0-14 96,0 0 64,0 0 32,14 0-64,-14 0 32,15 0-129,-15 0-63,28 0-64,1 0 0,-1 0-64,1 0-32,14 0-64,0 0 32,-1 0 32,-13 0 0,14 0 0,0 14 0,-1-14 0,16 0 64,-16 0-96,30 14-64,-15-14 64,14 15 64,-14-15 352,-14 0 128,0 14-320,-14-14-160,13 0-32,-13 14 32,-1-14 0,1 0 64,-15 14-128,15-14 0,-15 0-32,15 0 0,-15 0 64,14 0 0,-13 0 0,-1 15 0,0-15 0,-14 0 0,15 0 0,-15 0 0,14 0 0,-14 0 0,0 0-992,0 0-447,0-15-1377,-14 1-544,14 14-64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1:40.9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5195 9846 6144,'-15'14'2368,"15"-14"-1280,0 0-704,0 0 608,-14 15 32,14-15 128,0 0-160,0 0 32,0 0-576,0 0 96,0 0 95,0 0-223,0 0-64,0 0-64,0 0-32,0 0-128,0 0-32,0 0-32,0 0-64,14 0 96,-14 0 0,15 14-32,-1-14 32,14 14-128,15-14 0,0 0 224,0 0 128,14 0-32,0-14 0,-14 14-160,14 0-32,14 14-32,1-14-64,-1 14 32,0-14-32,1 15 0,-15-1 64,0 0 256,-14 0 96,-15-14-192,-14 15-64,15-15-32,-15 0 0,15 0-64,-15 0 32,-14 0-64,14 0 64,-14 0-64,15 0-32,-15 0 32,0 0 32,14 0-32,-14 0 64,0 0-128,14 0 0,-14 0-736,0 0-384,14 0-1664,-14-15-3679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5:43.9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14955 7920 6656,'-28'-28'2528,"13"28"-1344,1-15-832,14 1 736,0 14-288,0-14-64,14 0 64,1-1 128,-1 1-512,0 0 0,15-1 0,-1 15-97,15 0 65,0 15 128,14 13 64,-14 44-32,28-1 0,-14 0 64,58 72 64,-16 28-64,1 1-64,-14 13 64,0 1 64,-15-1-64,0 29-64,-13-14-160,-30-14-64,-14 13-192,1-13-96,-15-15 0,0-14 32,-15-14-32,1-29-32,14-14 32,-14 0 32,0-14-320,-1-15-64,1-28-256,14 0-64,-14-1-224,14-13-96,0-15-448,0-14-160,0-28-575,0-1-193,0-14-2112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5:45.3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24844 7449 6144,'-14'-28'2368,"14"-1"-1280,-15 1-864,15 28 576,-14-15-128,14 1-32,0 0-192,0 14-128,14-14-160,1-1 32,-1 15 96,15 0 32,13 15 128,1 13 128,28 29 32,15 15 32,14 27 63,14 30-31,15 28 64,-1 28 0,0 15 96,-13 14-96,-16 14 0,-27 15-320,-29 0-96,-15 28-128,-14-14 32,-14 14-192,-14-14-32,-14-1 0,-15-13 64,-14-15-32,-15 1-32,30-44-896,-15-28-352,14-14-2016,-29-29-831,1-14-545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5:42.8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314 15 5248,'0'-15'2016,"0"15"-1088,-14 0-608,14 0 640,0 0-160,0 0 96,-14 0-32,-1 15 32,15-15 352,-28 0-672,14 14-32,-1 0 0,-13 29-288,-1 0-128,-14 42-96,15 15 32,-1 43 32,1 14 31,14 43 129,-1 14 96,15 43-128,0 14 32,15 0-32,27 0 32,15 15-64,0-44 32,1-28-64,-1-42 64,0-15-128,0-29 0,0-28 32,0-14 0,0-29 0,0-15 0,-14-13 0,-15 0 0,-13-1 0,-1-14 64,0 1-1024,-14-15-384,15 14-1087,-15-14-385,0 0-1632</inkml:trace>
  <inkml:trace contextRef="#ctx0" brushRef="#br0" timeOffset="3633.8199">1813 843 6400,'0'-15'2464,"0"15"-1344,0 0-480,0 0 864,0 15-448,-14-1-32,14 15-128,-15-1 64,1 15-513,0 14 97,-15 14 32,15 15-128,-29 14 0,15 0-192,-15 28-96,-29 15 0,15 0 32,-14 0 32,14-1 32,14-28-128,0 1-96,0-15 0,15-15 32,-1-13-32,15-15-32,-15-29 32,15 15 32,14-29-96,-14 1-64,14-1-576,-15 0-288,15-14-544,0 0-191,-14-14-1089,0 14-448,-15 0-128</inkml:trace>
  <inkml:trace contextRef="#ctx0" brushRef="#br0" timeOffset="4084.1824">871 1185 8704,'0'0'3328,"0"0"-1792,0 0-1376,0 0 704,0 0-416,0 0-32,0 0-32,0 14 64,14-14-225,15 15 161,0 13 96,-1 15 64,15 0-32,14 14-64,29 29 32,-29-29 32,43 57 64,-15 0-128,15 0 0,0-14 0,0 0 64,0-14-96,-15 0 0,-28-15-160,15 0-96,-29-28 0,-1 0 32,1-15-96,-29 1-64,15-15 64,-15 1 0,1-1-320,-1 0-96,0-14-544,-14 14-256,0 1-1024,14-15-384,1 0-1215,-1-29-2081</inkml:trace>
  <inkml:trace contextRef="#ctx0" brushRef="#br0" timeOffset="6598.8111">3283 1028 5760,'0'-14'2176,"0"0"-1152,0-1-928,-15 1 544,15 14-192,0-14 64,-14 14 64,14-14 32,0 14-320,0-15 256,0 15 96,0-14 224,0 14 128,0 14-128,0 1-65,0-1-223,0 29-32,0 0-128,14 28 64,-14 15 32,15-1-32,-1 15-160,0 14-128,1 1-96,-1-16-96,0-13 32,-14 14-32,14-29 0,1-13 64,-15-1-96,14-15 0,-14-13 32,0 0 64,0-15-96,0 0-64,0 0-800,0-14-352,-14-14-576,-1 14-223,1-28-993,0 13-480,0-13 480</inkml:trace>
  <inkml:trace contextRef="#ctx0" brushRef="#br0" timeOffset="7073.0095">2755 1570 8064,'-14'15'3072,"14"-15"-1664,0 0-1216,0 0 704,0 0-128,-15 0 96,15 0-192,0 0-33,0 0-351,0 0-96,15 0-64,-1 14 64,0 0 96,15-14 64,-1 15 32,29-1 0,29 0 0,14 15-64,-15-15 32,15 0-64,14 1 64,15-1 0,-1 0 32,-28 1 0,0-1 64,-14 0-32,-1-14 0,1 15-224,-15-1-128,-14-14 32,0 0 0,-14 0-32,-14 0 32,-1 0 64,-28 0 64,15 0-800,-15 0-416,0 0-832,0 0-384,-15 14-1215,15-14-481,0 0-96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5:44.5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457 29 6656,'0'0'2464,"-14"0"-1344,0-15-832,14 15 608,-15 0 32,1-14 64,14 14-96,-14 0-96,-1 0-416,1 0 256,-14 0 95,13 29-95,1-1-32,-29 15-224,15 28-64,-1 15-128,1 28-32,-15 29 32,0 14 32,15 42-32,-1 30-32,0 42-32,29 14 64,0 15-32,15-43 64,13 0-64,15-15 64,14-42 0,29-29 32,14-28 0,0-29 0,-1-14-128,30-29-32,-15-14-32,0-14-64,-28-14-608,-1-15-256,-13 0-1184,-15-14-447,0-28-2625</inkml:trace>
  <inkml:trace contextRef="#ctx0" brushRef="#br0" timeOffset="3148.1277">1941 1071 6656,'0'-43'2464,"14"28"-1344,-14 1-736,0 0 608,0 14-32,0-29 128</inkml:trace>
  <inkml:trace contextRef="#ctx0" brushRef="#br0" timeOffset="3430.724">1956 942 16288,'0'15'1183,"-14"-1"-287,14 0-288,-15 15 32,1 14 64,14-1 0,-28 30 32,13 13-288,-28 15-32,1 0-160,-1 29-96,-29 13-64,15 1-96,0-14 96,0-1 0,14 1-32,15-30-64,-15 1 32,29-28-32,0-15 0,-1-14 0,1-1-224,0-27-96,14-1-256,0-14-32,0 0-256,0-14 0,0 14-256,-15-15-32,15 1-575,-14 0-225,14 0-2432</inkml:trace>
  <inkml:trace contextRef="#ctx0" brushRef="#br0" timeOffset="3800.2234">1171 857 9472,'0'-15'3520,"0"15"-1920,0 0-1248,0 0 832,0 0-449,0 0-95,14 15-96,-14 13 64,29 15-352,-15 14 128,15 29 128,-1 28-64,15 14 0,28 15-192,1 43-96,14-15 64,-1-14 0,-13 14-32,-1-28 32,-14-1-192,14-13-32,1-15 64,-15-28 32,-14-29-192,0 14-64,-15-28-992,-14-15-384,1-13-960,-30-1-351,-13-28-1729</inkml:trace>
  <inkml:trace contextRef="#ctx0" brushRef="#br0" timeOffset="7928.2486">2612 1927 6784,'0'-29'2624,"0"29"-1408,-28 0-800,28 0 768,0-28-192,-29 28 64</inkml:trace>
  <inkml:trace contextRef="#ctx0" brushRef="#br0" timeOffset="8362.7745">2555 1856 15552,'-15'-15'864,"15"1"-161,0 0-223,0 14 0,0-14 32,15 14-32,-15 0 32,0 0 96,14 0-160,-14 0 64,14 0-96,-14 0 64,15 0-128,-1 0-32,0 0-64,29 0 64,0 0-32,-1 0 64,16 0-64,13 0 64,-14 0-64,14 0 0,15 0-32,28 0 0,0 0-128,0 0-32,1 0 96,13 0 96,15 0-64,-29 0 32,0 0-160,-28 0 0,28 14-32,-29-14 32,1 0-64,-15 14-32,1-14 96,-29 14 0,-1-14-32,1 15-64,-14-15 32,-1 0 32,-13-15-32,-1 30-32,-14-15-64,14 0-32,-14 0-928,0 0-448,0-15-1088,-14 15-448,14-14-735,0-14-289,0 13-224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5:59.0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29 143 7680,'-14'29'2880,"-1"-15"-1536,15 0-1088,0-14 768,0 14-352,0 1 0,0 13-192,0 15-32,15 0-256,-15 28-64,0 29 64,14 0-96,0 14-64,-14 29 64,15-1 0,-15 1-32,14 14 31,-14-14-63,0 0-32,0-29 32,0 0 32,0-43-96,0 1 0,0-30-255,0 1-129,0-29-576,0-14-224,0 0-512,0-28-96,0-1-1440</inkml:trace>
  <inkml:trace contextRef="#ctx0" brushRef="#br0" timeOffset="423.4964">571 43 7040,'0'-43'2624,"0"58"-1408,-14-1-704,14-14 704,0 28-512,-14-13-64,14 13-96,-15 15 32,1 14-320,14-14 64,-14 14 32,0 29-192,-1-15-96,15 29-32,-14-15-32,0 15-96,0-14 64,14 14-32,-15-15 0,30-13 128,-15-15 32,28-14-32,-14-15 32,15-13 0,-1-1 95,1-28-31,14 14 0,0-29-192,-1 15 32,15-1 64,1 1 32,-16 0-895,15 0-321,-14 14-576,-14 0-160,14-15-1824</inkml:trace>
  <inkml:trace contextRef="#ctx0" brushRef="#br0" timeOffset="803.3089">1243 44 8704,'0'-15'3328,"0"30"-1792,0-15-1216,0 0 736,0 0-224,0 0-33,-15 14-223,15 0-96,0 15-288,0 28 0,0 14 32,0 15-32,0 28 32,0 14-128,0 29 0,0 15-96,0-1-32,0-14 32,0 0 64,0 0-32,0-14-32,15-15-1312,-15-14-575,14-14-2209,15-14-1696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3T02:16:00.6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115 357 6784,'-29'-29'2624,"29"1"-1408,-29-1-704,29 29 704,-28-29-160,28 29 96</inkml:trace>
  <inkml:trace contextRef="#ctx0" brushRef="#br0" timeOffset="429.2052">0 228 15840,'0'-14'799,"0"14"-223,0-14-352,15 0-160,-1-15-32,29 15 32,28-29 32,0 14 32,1 1-160,28-1 32,0 15-64,14 14 0,-14 29 256,0 42 192,-15 15-128,-14 28 0,-13 14-128,-16 15-32,-13 14-32,-29 0 32,0 14 0,-29-57 96,15-14-96,-43 14-64,14 0 0,-14 15-32,0-15 64,-14-14 32,28-14 96,-14-15 32,0 0 96,14-28 128,0-14-128,15-29 0,-1-15-288,15-13 0,14-15 32,14-14 96,15-29-64,28 15 0,0 28-32,0 29 32,-14 0-64,14 14 64,0 14 0,-14 14 32,-1 1-576,1 14-160,-14-15-1184,14 15-544,-1 0-3071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8FA74-D4B5-46AE-A6C3-BE810271DD03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2D1EA-6C43-478B-9C87-7C9E51F6E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07BF8-8D05-4963-802C-B86E0E24E8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69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63786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88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6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2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80026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4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5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9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9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566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988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45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35836E-86D0-42DD-92BE-1BFC5D15F42A}"/>
              </a:ext>
            </a:extLst>
          </p:cNvPr>
          <p:cNvSpPr txBox="1"/>
          <p:nvPr/>
        </p:nvSpPr>
        <p:spPr>
          <a:xfrm>
            <a:off x="1154130" y="0"/>
            <a:ext cx="988373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PDN</a:t>
            </a:r>
          </a:p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error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3B8C88-B5A2-49CF-BAF8-0BABC3A6B332}"/>
                  </a:ext>
                </a:extLst>
              </p:cNvPr>
              <p:cNvSpPr txBox="1"/>
              <p:nvPr/>
            </p:nvSpPr>
            <p:spPr>
              <a:xfrm>
                <a:off x="4114014" y="1415772"/>
                <a:ext cx="364593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−28</m:t>
                      </m:r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3B8C88-B5A2-49CF-BAF8-0BABC3A6B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014" y="1415772"/>
                <a:ext cx="3645934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C298E57-8524-47B5-8D38-21B6CF6B3A4D}"/>
                  </a:ext>
                </a:extLst>
              </p14:cNvPr>
              <p14:cNvContentPartPr/>
              <p14:nvPr/>
            </p14:nvContentPartPr>
            <p14:xfrm>
              <a:off x="1746550" y="2815006"/>
              <a:ext cx="441900" cy="46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C298E57-8524-47B5-8D38-21B6CF6B3A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8572" y="2797006"/>
                <a:ext cx="477497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A24B1D2-01A1-40FF-8F5A-FB0C363831D3}"/>
                  </a:ext>
                </a:extLst>
              </p14:cNvPr>
              <p14:cNvContentPartPr/>
              <p14:nvPr/>
            </p14:nvContentPartPr>
            <p14:xfrm>
              <a:off x="1736290" y="3077086"/>
              <a:ext cx="406080" cy="514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A24B1D2-01A1-40FF-8F5A-FB0C363831D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18290" y="3059211"/>
                <a:ext cx="441720" cy="868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3B27D4D-9F55-498B-A86C-24D4B9865620}"/>
                  </a:ext>
                </a:extLst>
              </p14:cNvPr>
              <p14:cNvContentPartPr/>
              <p14:nvPr/>
            </p14:nvContentPartPr>
            <p14:xfrm>
              <a:off x="5239810" y="2332066"/>
              <a:ext cx="421380" cy="12227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3B27D4D-9F55-498B-A86C-24D4B986562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21833" y="2314074"/>
                <a:ext cx="456974" cy="12583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CE5641E-E450-4DB2-899D-11AEA45A07A8}"/>
                  </a:ext>
                </a:extLst>
              </p14:cNvPr>
              <p14:cNvContentPartPr/>
              <p14:nvPr/>
            </p14:nvContentPartPr>
            <p14:xfrm>
              <a:off x="8804890" y="2157466"/>
              <a:ext cx="462600" cy="16491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CE5641E-E450-4DB2-899D-11AEA45A07A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786890" y="2139470"/>
                <a:ext cx="498240" cy="16847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E9742D9-D473-4952-9FA1-C382035141F4}"/>
                  </a:ext>
                </a:extLst>
              </p14:cNvPr>
              <p14:cNvContentPartPr/>
              <p14:nvPr/>
            </p14:nvContentPartPr>
            <p14:xfrm>
              <a:off x="2614690" y="2424586"/>
              <a:ext cx="1577340" cy="13357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E9742D9-D473-4952-9FA1-C382035141F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96692" y="2406593"/>
                <a:ext cx="1612976" cy="13714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1E396124-715C-4581-BF0D-F4D32185BE6F}"/>
                  </a:ext>
                </a:extLst>
              </p14:cNvPr>
              <p14:cNvContentPartPr/>
              <p14:nvPr/>
            </p14:nvContentPartPr>
            <p14:xfrm>
              <a:off x="5999950" y="2352766"/>
              <a:ext cx="1726560" cy="132048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1E396124-715C-4581-BF0D-F4D32185BE6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981950" y="2334766"/>
                <a:ext cx="1762200" cy="135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C342061D-F598-462B-B89F-4AD8EBB6F72F}"/>
                  </a:ext>
                </a:extLst>
              </p14:cNvPr>
              <p14:cNvContentPartPr/>
              <p14:nvPr/>
            </p14:nvContentPartPr>
            <p14:xfrm>
              <a:off x="4505050" y="2624926"/>
              <a:ext cx="463140" cy="75582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C342061D-F598-462B-B89F-4AD8EBB6F72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487043" y="2606930"/>
                <a:ext cx="498794" cy="791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D0D491A1-7C3A-4AD9-A6DC-83718BC4D2BA}"/>
                  </a:ext>
                </a:extLst>
              </p14:cNvPr>
              <p14:cNvContentPartPr/>
              <p14:nvPr/>
            </p14:nvContentPartPr>
            <p14:xfrm>
              <a:off x="8018830" y="2506846"/>
              <a:ext cx="390600" cy="77076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D0D491A1-7C3A-4AD9-A6DC-83718BC4D2B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000830" y="2488846"/>
                <a:ext cx="426240" cy="80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5325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49781" y="756434"/>
                <a:ext cx="10567554" cy="589094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4800" b="1" i="1" smtClean="0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𝟖𝟏</m:t>
                    </m:r>
                  </m:oMath>
                </a14:m>
                <a:endParaRPr lang="en-US" sz="7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" indent="0">
                  <a:buNone/>
                </a:pPr>
                <a:endParaRPr lang="en-US" sz="1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 </m:t>
                        </m:r>
                        <m:r>
                          <a:rPr lang="en-US" sz="4800" b="1" i="1" smtClean="0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534949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solidFill>
                          <a:srgbClr val="53494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𝟒𝟗</m:t>
                    </m:r>
                  </m:oMath>
                </a14:m>
                <a:endPara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9781" y="756434"/>
                <a:ext cx="10567554" cy="589094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1700" y="83945"/>
            <a:ext cx="9601200" cy="1485900"/>
          </a:xfrm>
        </p:spPr>
        <p:txBody>
          <a:bodyPr/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</p:spTree>
    <p:extLst>
      <p:ext uri="{BB962C8B-B14F-4D97-AF65-F5344CB8AC3E}">
        <p14:creationId xmlns:p14="http://schemas.microsoft.com/office/powerpoint/2010/main" val="89710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0A72-F87A-4AC5-BEE3-2903EF65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018" y="166955"/>
            <a:ext cx="9601200" cy="875872"/>
          </a:xfrm>
        </p:spPr>
        <p:txBody>
          <a:bodyPr/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Ticket Out the 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EB4A27-454B-457B-B1B2-6C162644137F}"/>
                  </a:ext>
                </a:extLst>
              </p:cNvPr>
              <p:cNvSpPr txBox="1"/>
              <p:nvPr/>
            </p:nvSpPr>
            <p:spPr>
              <a:xfrm>
                <a:off x="1636159" y="1451224"/>
                <a:ext cx="156132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EB4A27-454B-457B-B1B2-6C1626441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6159" y="1451224"/>
                <a:ext cx="1561325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49E08A-5EEB-42DF-B72D-DE8957DC54D2}"/>
                  </a:ext>
                </a:extLst>
              </p:cNvPr>
              <p:cNvSpPr txBox="1"/>
              <p:nvPr/>
            </p:nvSpPr>
            <p:spPr>
              <a:xfrm>
                <a:off x="7136258" y="1451224"/>
                <a:ext cx="29799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−121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49E08A-5EEB-42DF-B72D-DE8957DC5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258" y="1451224"/>
                <a:ext cx="2979983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8585A17-45F4-42A7-A6B9-BCAA18B60973}"/>
              </a:ext>
            </a:extLst>
          </p:cNvPr>
          <p:cNvSpPr txBox="1"/>
          <p:nvPr/>
        </p:nvSpPr>
        <p:spPr>
          <a:xfrm>
            <a:off x="1202932" y="4914334"/>
            <a:ext cx="9786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 yourself as +, -, or o.</a:t>
            </a:r>
          </a:p>
        </p:txBody>
      </p:sp>
    </p:spTree>
    <p:extLst>
      <p:ext uri="{BB962C8B-B14F-4D97-AF65-F5344CB8AC3E}">
        <p14:creationId xmlns:p14="http://schemas.microsoft.com/office/powerpoint/2010/main" val="982763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6.2Difference of two squares</a:t>
            </a:r>
          </a:p>
        </p:txBody>
      </p:sp>
    </p:spTree>
    <p:extLst>
      <p:ext uri="{BB962C8B-B14F-4D97-AF65-F5344CB8AC3E}">
        <p14:creationId xmlns:p14="http://schemas.microsoft.com/office/powerpoint/2010/main" val="130833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7529" y="1143000"/>
            <a:ext cx="10027226" cy="5507182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 must be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terms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are both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Examples of squares</a:t>
            </a:r>
          </a:p>
          <a:p>
            <a:pPr lvl="1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must be a 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minus sign between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two terms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09254" y="1143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</a:p>
        </p:txBody>
      </p:sp>
    </p:spTree>
    <p:extLst>
      <p:ext uri="{BB962C8B-B14F-4D97-AF65-F5344CB8AC3E}">
        <p14:creationId xmlns:p14="http://schemas.microsoft.com/office/powerpoint/2010/main" val="80624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78182" y="1236518"/>
            <a:ext cx="8115300" cy="53847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1² = 1 		11²= 121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2² = 4		12² = 144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3² = 9 		13² = 169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4² = 16		14² = 196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5² = 25		15² = 225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6² = 36		16² = 256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7² = 49		17² = 289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8² = 64		18² = 324		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9² = 81		19² = 361</a:t>
            </a:r>
          </a:p>
          <a:p>
            <a:pPr marL="0" indent="0"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10² = 100   	20² = 400</a:t>
            </a:r>
          </a:p>
          <a:p>
            <a:pPr marL="502920" indent="-457200">
              <a:buFont typeface="+mj-lt"/>
              <a:buAutoNum type="arabi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8863" y="83127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Squares</a:t>
            </a:r>
          </a:p>
        </p:txBody>
      </p:sp>
    </p:spTree>
    <p:extLst>
      <p:ext uri="{BB962C8B-B14F-4D97-AF65-F5344CB8AC3E}">
        <p14:creationId xmlns:p14="http://schemas.microsoft.com/office/powerpoint/2010/main" val="2986825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864" y="467590"/>
            <a:ext cx="10567554" cy="181840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Difference of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Squares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7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</a:t>
            </a:r>
            <a:r>
              <a:rPr lang="en-US" sz="7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(A + B)(A – B)</a:t>
            </a:r>
          </a:p>
        </p:txBody>
      </p:sp>
    </p:spTree>
    <p:extLst>
      <p:ext uri="{BB962C8B-B14F-4D97-AF65-F5344CB8AC3E}">
        <p14:creationId xmlns:p14="http://schemas.microsoft.com/office/powerpoint/2010/main" val="97613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182509"/>
              </p:ext>
            </p:extLst>
          </p:nvPr>
        </p:nvGraphicFramePr>
        <p:xfrm>
          <a:off x="4281054" y="813956"/>
          <a:ext cx="3931227" cy="175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406080" imgH="203040" progId="Equation.3">
                  <p:embed/>
                </p:oleObj>
              </mc:Choice>
              <mc:Fallback>
                <p:oleObj name="Equation" r:id="rId3" imgW="4060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054" y="813956"/>
                        <a:ext cx="3931227" cy="17558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63782" y="523011"/>
            <a:ext cx="2047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1)</a:t>
            </a:r>
          </a:p>
        </p:txBody>
      </p:sp>
    </p:spTree>
    <p:extLst>
      <p:ext uri="{BB962C8B-B14F-4D97-AF65-F5344CB8AC3E}">
        <p14:creationId xmlns:p14="http://schemas.microsoft.com/office/powerpoint/2010/main" val="28447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0654" y="356756"/>
            <a:ext cx="2400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244865"/>
              </p:ext>
            </p:extLst>
          </p:nvPr>
        </p:nvGraphicFramePr>
        <p:xfrm>
          <a:off x="4094416" y="801985"/>
          <a:ext cx="5789647" cy="1868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558558" imgH="203112" progId="Equation.3">
                  <p:embed/>
                </p:oleObj>
              </mc:Choice>
              <mc:Fallback>
                <p:oleObj name="Equation" r:id="rId3" imgW="558558" imgH="203112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416" y="801985"/>
                        <a:ext cx="5789647" cy="18684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22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80655" y="467592"/>
            <a:ext cx="24730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29381"/>
              </p:ext>
            </p:extLst>
          </p:nvPr>
        </p:nvGraphicFramePr>
        <p:xfrm>
          <a:off x="4157671" y="685250"/>
          <a:ext cx="5236865" cy="1517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622030" imgH="203112" progId="Equation.3">
                  <p:embed/>
                </p:oleObj>
              </mc:Choice>
              <mc:Fallback>
                <p:oleObj name="Equation" r:id="rId3" imgW="622030" imgH="203112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671" y="685250"/>
                        <a:ext cx="5236865" cy="15176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956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4564" y="419101"/>
            <a:ext cx="2514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4)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2717"/>
              </p:ext>
            </p:extLst>
          </p:nvPr>
        </p:nvGraphicFramePr>
        <p:xfrm>
          <a:off x="4422304" y="602673"/>
          <a:ext cx="5606655" cy="1468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774360" imgH="228600" progId="Equation.3">
                  <p:embed/>
                </p:oleObj>
              </mc:Choice>
              <mc:Fallback>
                <p:oleObj name="Equation" r:id="rId3" imgW="774360" imgH="2286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304" y="602673"/>
                        <a:ext cx="5606655" cy="1468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015068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33</TotalTime>
  <Words>109</Words>
  <Application>Microsoft Office PowerPoint</Application>
  <PresentationFormat>Widescreen</PresentationFormat>
  <Paragraphs>44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Franklin Gothic Book</vt:lpstr>
      <vt:lpstr>Crop</vt:lpstr>
      <vt:lpstr>Equation</vt:lpstr>
      <vt:lpstr>PowerPoint Presentation</vt:lpstr>
      <vt:lpstr>6.2Difference of two squares</vt:lpstr>
      <vt:lpstr>Difference of Two Squares</vt:lpstr>
      <vt:lpstr>Perfect Squares</vt:lpstr>
      <vt:lpstr>Factoring Difference of  Two Squares Formula</vt:lpstr>
      <vt:lpstr>PowerPoint Presentation</vt:lpstr>
      <vt:lpstr>PowerPoint Presentation</vt:lpstr>
      <vt:lpstr>PowerPoint Presentation</vt:lpstr>
      <vt:lpstr>PowerPoint Presentation</vt:lpstr>
      <vt:lpstr>Try These</vt:lpstr>
      <vt:lpstr>Ticket Out the Door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6.2Difference of two squares</dc:title>
  <dc:creator>Michael Kuniega</dc:creator>
  <cp:lastModifiedBy>Michael Kuniega</cp:lastModifiedBy>
  <cp:revision>7</cp:revision>
  <dcterms:created xsi:type="dcterms:W3CDTF">2017-04-23T23:39:44Z</dcterms:created>
  <dcterms:modified xsi:type="dcterms:W3CDTF">2017-12-05T02:02:37Z</dcterms:modified>
</cp:coreProperties>
</file>